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5" r:id="rId4"/>
    <p:sldId id="286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Adapter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Convert the interface of a class into another interface clients expect. Adapter lets classes work together that couldn't otherwise because of incompatible interfaces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0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810000" y="19316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32381" y="1524000"/>
            <a:ext cx="83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Target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0" y="226083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Request()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24" idx="1"/>
          </p:cNvCxnSpPr>
          <p:nvPr/>
        </p:nvCxnSpPr>
        <p:spPr>
          <a:xfrm flipV="1">
            <a:off x="2500339" y="2208431"/>
            <a:ext cx="1309661" cy="137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0000" y="22364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6" idx="0"/>
          </p:cNvCxnSpPr>
          <p:nvPr/>
        </p:nvCxnSpPr>
        <p:spPr>
          <a:xfrm>
            <a:off x="4889787" y="4791381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809653" y="5520829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// return copy of this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419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341905" y="18949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85768" y="148726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Client</a:t>
            </a:r>
            <a:endParaRPr lang="en-US" b="1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41905" y="21997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Isosceles Triangle 71"/>
          <p:cNvSpPr/>
          <p:nvPr/>
        </p:nvSpPr>
        <p:spPr>
          <a:xfrm>
            <a:off x="4731268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429385" y="1802368"/>
            <a:ext cx="70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3809653" y="367582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3809653" y="4046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344513" y="3639090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Adapter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3809653" y="437592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3809653" y="43515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2" idx="3"/>
            <a:endCxn id="77" idx="0"/>
          </p:cNvCxnSpPr>
          <p:nvPr/>
        </p:nvCxnSpPr>
        <p:spPr>
          <a:xfrm rot="16200000" flipH="1">
            <a:off x="4587577" y="3379452"/>
            <a:ext cx="517628" cy="1647"/>
          </a:xfrm>
          <a:prstGeom prst="bentConnector3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781800" y="3676027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6781800" y="40469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316663" y="3639296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Adaptee</a:t>
            </a:r>
            <a:endParaRPr lang="en-US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781800" y="4376132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SpecificRequest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781800" y="43517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938354" y="4343400"/>
            <a:ext cx="843446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67400" y="393596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adaptee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Target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defines the domain-specific interface that </a:t>
            </a:r>
            <a:r>
              <a:rPr lang="en-US" dirty="0">
                <a:solidFill>
                  <a:srgbClr val="C00000"/>
                </a:solidFill>
              </a:rPr>
              <a:t>Client </a:t>
            </a:r>
            <a:r>
              <a:rPr lang="en-US" dirty="0"/>
              <a:t>uses.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Adapter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adapts the interface </a:t>
            </a:r>
            <a:r>
              <a:rPr lang="en-US" dirty="0" err="1">
                <a:solidFill>
                  <a:srgbClr val="C00000"/>
                </a:solidFill>
              </a:rPr>
              <a:t>Adaptee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to the Target interface.</a:t>
            </a:r>
          </a:p>
          <a:p>
            <a:r>
              <a:rPr lang="en-US" b="1" dirty="0" err="1" smtClean="0">
                <a:solidFill>
                  <a:srgbClr val="C00000"/>
                </a:solidFill>
              </a:rPr>
              <a:t>Adaptee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defines an existing interface that needs adapting.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Client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collaborates </a:t>
            </a:r>
            <a:r>
              <a:rPr lang="en-US" dirty="0" smtClean="0"/>
              <a:t>with </a:t>
            </a:r>
            <a:r>
              <a:rPr lang="en-US" dirty="0"/>
              <a:t>objects conforming to the </a:t>
            </a:r>
            <a:r>
              <a:rPr lang="en-US" dirty="0">
                <a:solidFill>
                  <a:srgbClr val="C00000"/>
                </a:solidFill>
              </a:rPr>
              <a:t>Target </a:t>
            </a:r>
            <a:r>
              <a:rPr lang="en-US" dirty="0" smtClean="0"/>
              <a:t>interface.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“Adapter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</a:p>
          <a:p>
            <a:pPr lvl="1"/>
            <a:r>
              <a:rPr lang="en-US">
                <a:solidFill>
                  <a:schemeClr val="bg2">
                    <a:lumMod val="50000"/>
                  </a:schemeClr>
                </a:solidFill>
              </a:rPr>
              <a:t>http://www.dofactory.com/net/adapter-design-pattern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686</TotalTime>
  <Words>100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Adapter Pattern</vt:lpstr>
      <vt:lpstr>Definition</vt:lpstr>
      <vt:lpstr>Class Diagram</vt:lpstr>
      <vt:lpstr>Participants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81</cp:revision>
  <dcterms:created xsi:type="dcterms:W3CDTF">2014-08-25T00:37:45Z</dcterms:created>
  <dcterms:modified xsi:type="dcterms:W3CDTF">2017-10-30T23:19:39Z</dcterms:modified>
</cp:coreProperties>
</file>